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DB4"/>
    <a:srgbClr val="FF7F7E"/>
    <a:srgbClr val="0000FE"/>
    <a:srgbClr val="1A6630"/>
    <a:srgbClr val="FF00FE"/>
    <a:srgbClr val="8C3FC5"/>
    <a:srgbClr val="31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85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2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51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4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5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0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31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EB99F-9E5B-4498-AF63-E4FE69DF9484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2A956-8EC4-454C-B968-8DE67FAD86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1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827477" y="641838"/>
            <a:ext cx="315643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اتاق مدیر گروه</a:t>
            </a:r>
          </a:p>
          <a:p>
            <a:pPr algn="r"/>
            <a:r>
              <a:rPr lang="fa-IR" dirty="0" smtClean="0"/>
              <a:t>اتاق کارشناس آموزشی</a:t>
            </a:r>
          </a:p>
          <a:p>
            <a:pPr algn="r"/>
            <a:r>
              <a:rPr lang="fa-IR" dirty="0" smtClean="0"/>
              <a:t>امور عمومی</a:t>
            </a:r>
          </a:p>
          <a:p>
            <a:pPr algn="r"/>
            <a:r>
              <a:rPr lang="fa-IR" dirty="0" smtClean="0"/>
              <a:t>اتاق اساتید</a:t>
            </a:r>
          </a:p>
          <a:p>
            <a:pPr algn="r"/>
            <a:r>
              <a:rPr lang="fa-IR" dirty="0" smtClean="0"/>
              <a:t>کلاس های آموزشی</a:t>
            </a:r>
          </a:p>
          <a:p>
            <a:pPr algn="r"/>
            <a:r>
              <a:rPr lang="fa-IR" dirty="0" smtClean="0"/>
              <a:t>سرویس بهداشتی</a:t>
            </a:r>
          </a:p>
          <a:p>
            <a:pPr algn="r"/>
            <a:r>
              <a:rPr lang="fa-IR" dirty="0" smtClean="0"/>
              <a:t>اتاق انجمن علمی</a:t>
            </a:r>
          </a:p>
          <a:p>
            <a:pPr algn="r"/>
            <a:r>
              <a:rPr lang="fa-IR" dirty="0" smtClean="0"/>
              <a:t>نماز خانه</a:t>
            </a:r>
          </a:p>
          <a:p>
            <a:pPr algn="r"/>
            <a:r>
              <a:rPr lang="fa-IR" dirty="0" smtClean="0"/>
              <a:t>سالن مطالعه ارشد</a:t>
            </a:r>
          </a:p>
          <a:p>
            <a:pPr algn="r"/>
            <a:r>
              <a:rPr lang="fa-IR" dirty="0" smtClean="0"/>
              <a:t>کتابخانه</a:t>
            </a:r>
          </a:p>
          <a:p>
            <a:pPr algn="r"/>
            <a:r>
              <a:rPr lang="fa-IR" dirty="0" smtClean="0"/>
              <a:t>پژوهشکده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626566" y="-2107511"/>
            <a:ext cx="7621436" cy="117773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9530862" y="641838"/>
            <a:ext cx="290146" cy="23739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30862" y="923192"/>
            <a:ext cx="290146" cy="237392"/>
          </a:xfrm>
          <a:prstGeom prst="rect">
            <a:avLst/>
          </a:prstGeom>
          <a:solidFill>
            <a:srgbClr val="000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30862" y="1200150"/>
            <a:ext cx="290146" cy="237392"/>
          </a:xfrm>
          <a:prstGeom prst="rect">
            <a:avLst/>
          </a:prstGeom>
          <a:solidFill>
            <a:srgbClr val="1A66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30862" y="1477108"/>
            <a:ext cx="290146" cy="237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530862" y="1754066"/>
            <a:ext cx="290146" cy="237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530862" y="2031024"/>
            <a:ext cx="290146" cy="237392"/>
          </a:xfrm>
          <a:prstGeom prst="rect">
            <a:avLst/>
          </a:prstGeom>
          <a:solidFill>
            <a:srgbClr val="31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530862" y="2316774"/>
            <a:ext cx="290146" cy="23739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530862" y="2602524"/>
            <a:ext cx="290146" cy="2373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530862" y="2888274"/>
            <a:ext cx="290146" cy="2373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530862" y="3167855"/>
            <a:ext cx="290146" cy="237392"/>
          </a:xfrm>
          <a:prstGeom prst="rect">
            <a:avLst/>
          </a:prstGeom>
          <a:solidFill>
            <a:srgbClr val="FF00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530862" y="3444854"/>
            <a:ext cx="290146" cy="237392"/>
          </a:xfrm>
          <a:prstGeom prst="rect">
            <a:avLst/>
          </a:prstGeom>
          <a:solidFill>
            <a:srgbClr val="FF7F7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04001" y="3632116"/>
            <a:ext cx="18133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/>
              <a:t>طبقه </a:t>
            </a:r>
            <a:r>
              <a:rPr lang="fa-IR" sz="4400" dirty="0" smtClean="0"/>
              <a:t>اول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4782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686800" y="1411097"/>
            <a:ext cx="3156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 smtClean="0"/>
              <a:t>اتاق اساتید</a:t>
            </a:r>
          </a:p>
          <a:p>
            <a:pPr algn="r"/>
            <a:r>
              <a:rPr lang="fa-IR" dirty="0" smtClean="0"/>
              <a:t>کلاس های آموزشی</a:t>
            </a:r>
          </a:p>
          <a:p>
            <a:pPr algn="r"/>
            <a:r>
              <a:rPr lang="fa-IR" dirty="0" smtClean="0"/>
              <a:t>سرویس بهداشتی</a:t>
            </a:r>
            <a:endParaRPr lang="en-US" dirty="0" smtClean="0"/>
          </a:p>
          <a:p>
            <a:pPr algn="r"/>
            <a:r>
              <a:rPr lang="fa-IR" dirty="0" smtClean="0"/>
              <a:t>اتاق کارشناس گروه</a:t>
            </a:r>
          </a:p>
        </p:txBody>
      </p:sp>
      <p:sp>
        <p:nvSpPr>
          <p:cNvPr id="10" name="Rectangle 9"/>
          <p:cNvSpPr/>
          <p:nvPr/>
        </p:nvSpPr>
        <p:spPr>
          <a:xfrm>
            <a:off x="9530862" y="1477108"/>
            <a:ext cx="290146" cy="23739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530862" y="1754066"/>
            <a:ext cx="290146" cy="237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530862" y="2031024"/>
            <a:ext cx="290146" cy="237392"/>
          </a:xfrm>
          <a:prstGeom prst="rect">
            <a:avLst/>
          </a:prstGeom>
          <a:solidFill>
            <a:srgbClr val="31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48918" y="-2212287"/>
            <a:ext cx="7495411" cy="1158259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4087578" y="3579010"/>
            <a:ext cx="17924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dirty="0"/>
              <a:t>طبقه </a:t>
            </a:r>
            <a:r>
              <a:rPr lang="fa-IR" sz="4400" dirty="0" smtClean="0"/>
              <a:t>دوم</a:t>
            </a:r>
            <a:endParaRPr lang="en-US" sz="4400" dirty="0"/>
          </a:p>
        </p:txBody>
      </p:sp>
      <p:sp>
        <p:nvSpPr>
          <p:cNvPr id="21" name="Rectangle 20"/>
          <p:cNvSpPr/>
          <p:nvPr/>
        </p:nvSpPr>
        <p:spPr>
          <a:xfrm>
            <a:off x="9530862" y="2321225"/>
            <a:ext cx="290146" cy="237392"/>
          </a:xfrm>
          <a:prstGeom prst="rect">
            <a:avLst/>
          </a:prstGeom>
          <a:solidFill>
            <a:srgbClr val="F7CD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78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39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M-pazhoheshi</cp:lastModifiedBy>
  <cp:revision>8</cp:revision>
  <dcterms:created xsi:type="dcterms:W3CDTF">2018-09-15T06:31:25Z</dcterms:created>
  <dcterms:modified xsi:type="dcterms:W3CDTF">2018-09-22T05:50:42Z</dcterms:modified>
</cp:coreProperties>
</file>