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380-C575-4743-8FBA-9E375F3D22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16D-EC13-418B-B0F2-D3FB9E1F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4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380-C575-4743-8FBA-9E375F3D22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16D-EC13-418B-B0F2-D3FB9E1F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7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380-C575-4743-8FBA-9E375F3D22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16D-EC13-418B-B0F2-D3FB9E1F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5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380-C575-4743-8FBA-9E375F3D22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16D-EC13-418B-B0F2-D3FB9E1F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6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380-C575-4743-8FBA-9E375F3D22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16D-EC13-418B-B0F2-D3FB9E1F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8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380-C575-4743-8FBA-9E375F3D22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16D-EC13-418B-B0F2-D3FB9E1F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1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380-C575-4743-8FBA-9E375F3D22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16D-EC13-418B-B0F2-D3FB9E1F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3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380-C575-4743-8FBA-9E375F3D22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16D-EC13-418B-B0F2-D3FB9E1F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380-C575-4743-8FBA-9E375F3D22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16D-EC13-418B-B0F2-D3FB9E1F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5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380-C575-4743-8FBA-9E375F3D22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16D-EC13-418B-B0F2-D3FB9E1F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8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380-C575-4743-8FBA-9E375F3D22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16D-EC13-418B-B0F2-D3FB9E1F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1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69380-C575-4743-8FBA-9E375F3D22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3216D-EC13-418B-B0F2-D3FB9E1F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2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D71FF9-D6CF-A2D9-D8CD-45FFF861ABBC}"/>
              </a:ext>
            </a:extLst>
          </p:cNvPr>
          <p:cNvSpPr/>
          <p:nvPr/>
        </p:nvSpPr>
        <p:spPr>
          <a:xfrm>
            <a:off x="451491" y="320084"/>
            <a:ext cx="8698218" cy="1557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589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عنوان آزمایشگاه</a:t>
            </a:r>
            <a:r>
              <a:rPr lang="fa-IR" sz="287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</a:p>
          <a:p>
            <a:pPr algn="ctr" rtl="1"/>
            <a:r>
              <a:rPr lang="en-US" sz="269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B Titr" panose="00000700000000000000" pitchFamily="2" charset="-78"/>
              </a:rPr>
              <a:t>Computer educational and research site</a:t>
            </a:r>
          </a:p>
          <a:p>
            <a:pPr algn="ctr"/>
            <a:endParaRPr lang="en-US" sz="165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9F618-2262-56B7-9645-7BDCBF4F2E3C}"/>
              </a:ext>
            </a:extLst>
          </p:cNvPr>
          <p:cNvSpPr/>
          <p:nvPr/>
        </p:nvSpPr>
        <p:spPr>
          <a:xfrm>
            <a:off x="4888861" y="2078147"/>
            <a:ext cx="4260847" cy="11200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/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سرپرست: فاطمه کیهانی</a:t>
            </a:r>
          </a:p>
          <a:p>
            <a:pPr algn="r" rtl="1"/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رایانامه: {</a:t>
            </a:r>
            <a:r>
              <a:rPr lang="en-US" sz="1400" dirty="0">
                <a:solidFill>
                  <a:schemeClr val="tx1"/>
                </a:solidFill>
                <a:cs typeface="B Nazanin" panose="00000400000000000000" pitchFamily="2" charset="-78"/>
              </a:rPr>
              <a:t>gmail.com</a:t>
            </a:r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@</a:t>
            </a:r>
            <a:r>
              <a:rPr lang="en-US" sz="1400" dirty="0" err="1">
                <a:solidFill>
                  <a:schemeClr val="tx1"/>
                </a:solidFill>
                <a:cs typeface="B Nazanin" panose="00000400000000000000" pitchFamily="2" charset="-78"/>
              </a:rPr>
              <a:t>Fatemeh.keyhani</a:t>
            </a:r>
            <a:r>
              <a:rPr lang="fa-IR" sz="1200" dirty="0">
                <a:solidFill>
                  <a:schemeClr val="tx1"/>
                </a:solidFill>
                <a:cs typeface="B Nazanin" panose="00000400000000000000" pitchFamily="2" charset="-78"/>
              </a:rPr>
              <a:t>}</a:t>
            </a:r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تارنما: </a:t>
            </a:r>
          </a:p>
          <a:p>
            <a:pPr algn="r" rtl="1"/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آدرس: دانشکده فنی و مهندسی</a:t>
            </a:r>
            <a:r>
              <a:rPr lang="fa-IR" sz="1600" b="1">
                <a:solidFill>
                  <a:schemeClr val="tx1"/>
                </a:solidFill>
                <a:cs typeface="B Nazanin" panose="00000400000000000000" pitchFamily="2" charset="-78"/>
              </a:rPr>
              <a:t>، سالن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سایت کامپیوتر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750835-BDBD-E9CB-F2B0-C52BEA1ABBFD}"/>
              </a:ext>
            </a:extLst>
          </p:cNvPr>
          <p:cNvSpPr/>
          <p:nvPr/>
        </p:nvSpPr>
        <p:spPr>
          <a:xfrm>
            <a:off x="4888862" y="7655322"/>
            <a:ext cx="4260848" cy="4913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نمای داخلی آزمایشگاه</a:t>
            </a:r>
          </a:p>
          <a:p>
            <a:pPr algn="ctr" rtl="1"/>
            <a:endParaRPr lang="en-US" sz="2032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8A6F68-EE19-C5C2-B3B2-F52983A6E914}"/>
              </a:ext>
            </a:extLst>
          </p:cNvPr>
          <p:cNvSpPr/>
          <p:nvPr/>
        </p:nvSpPr>
        <p:spPr>
          <a:xfrm>
            <a:off x="451492" y="7655321"/>
            <a:ext cx="4260846" cy="4913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چند دستگاه شاخص آزمایشگاه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B4ACBC-25D0-981D-B8FD-4015614E1FA0}"/>
              </a:ext>
            </a:extLst>
          </p:cNvPr>
          <p:cNvSpPr/>
          <p:nvPr/>
        </p:nvSpPr>
        <p:spPr>
          <a:xfrm>
            <a:off x="451492" y="3400156"/>
            <a:ext cx="8698218" cy="1925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امکانات و توانمندی‌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دارای 12 دستگاه سیستم کامپیوتر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15 میز آزمایشگاهی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یک دستگاه ویدیو پروژکتور</a:t>
            </a:r>
          </a:p>
          <a:p>
            <a:pPr algn="ctr" rtl="1"/>
            <a:endParaRPr lang="fa-IR" sz="2094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E845B5-3BD2-B081-B48E-91D053EFA813}"/>
              </a:ext>
            </a:extLst>
          </p:cNvPr>
          <p:cNvSpPr/>
          <p:nvPr/>
        </p:nvSpPr>
        <p:spPr>
          <a:xfrm>
            <a:off x="451491" y="5527739"/>
            <a:ext cx="8698217" cy="1925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نمونه خروجی و دستاورد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برگزاری کلاس های علمی و عملی آموزشی از گروه های مختلف دانشکده به صورت زمانبندی شده</a:t>
            </a:r>
          </a:p>
          <a:p>
            <a:pPr algn="r" rtl="1"/>
            <a:endParaRPr lang="fa-IR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استفاده دانشجویان در زمان های آزاد سایت، از سیستم ها جهت تمرین دروس و برنامه های آموزشی</a:t>
            </a:r>
          </a:p>
          <a:p>
            <a:pPr algn="r" rtl="1"/>
            <a:endParaRPr lang="fa-IR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استفاده از اینترنت وای فای این محیط برای دانشجویانی که نیاز به اینترنت بی سیم دارند.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3" name="Picture 12" descr="Image result for ‫آرم دانشگاه رازی‬‎">
            <a:extLst>
              <a:ext uri="{FF2B5EF4-FFF2-40B4-BE49-F238E27FC236}">
                <a16:creationId xmlns:a16="http://schemas.microsoft.com/office/drawing/2014/main" id="{37A9C88E-2808-307D-25D0-4F9F8815ECF7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1"/>
          <a:stretch/>
        </p:blipFill>
        <p:spPr bwMode="auto">
          <a:xfrm>
            <a:off x="7993281" y="471726"/>
            <a:ext cx="878900" cy="9339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EAF2F1-D4FC-AD2F-ECFC-FEDCA966FE18}"/>
              </a:ext>
            </a:extLst>
          </p:cNvPr>
          <p:cNvSpPr txBox="1"/>
          <p:nvPr/>
        </p:nvSpPr>
        <p:spPr>
          <a:xfrm>
            <a:off x="7794576" y="1436594"/>
            <a:ext cx="1276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100" b="1" dirty="0">
                <a:cs typeface="B Titr" panose="00000700000000000000" pitchFamily="2" charset="-78"/>
              </a:rPr>
              <a:t>دانشگاه رازی</a:t>
            </a:r>
          </a:p>
          <a:p>
            <a:pPr algn="ctr"/>
            <a:r>
              <a:rPr lang="fa-IR" sz="1100" b="1" dirty="0">
                <a:cs typeface="B Titr" panose="00000700000000000000" pitchFamily="2" charset="-78"/>
              </a:rPr>
              <a:t>دانشکده فنی مهندسی</a:t>
            </a:r>
            <a:endParaRPr lang="en-US" sz="1100" b="1" dirty="0">
              <a:cs typeface="B Titr" panose="000007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E55C38-ABC5-F8B4-166A-5DF66F4C5A58}"/>
              </a:ext>
            </a:extLst>
          </p:cNvPr>
          <p:cNvSpPr/>
          <p:nvPr/>
        </p:nvSpPr>
        <p:spPr>
          <a:xfrm>
            <a:off x="454028" y="2102378"/>
            <a:ext cx="4260847" cy="1095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/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گروه آموزشی: تمام گروه های فنی و مهندسی</a:t>
            </a:r>
          </a:p>
          <a:p>
            <a:pPr algn="r" rtl="1"/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کاربری: {آموزشی-پژوهشی}</a:t>
            </a:r>
          </a:p>
          <a:p>
            <a:pPr algn="r" rtl="1"/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سال تاسیس:1369</a:t>
            </a:r>
          </a:p>
          <a:p>
            <a:pPr algn="r" rtl="1"/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مساحت: 300متر مربع حدودا</a:t>
            </a:r>
          </a:p>
          <a:p>
            <a:pPr algn="r" rtl="1"/>
            <a:endParaRPr lang="fa-IR" sz="16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4A04D6-9A2D-6B92-D3C9-C516EE02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13" y="542378"/>
            <a:ext cx="1123310" cy="1128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F70D41-D95A-490F-96B6-6A6DBA416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71" y="8160976"/>
            <a:ext cx="4182026" cy="4352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E37C5F-48CF-4C29-9867-5F66E4122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3" y="8160975"/>
            <a:ext cx="4005500" cy="43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71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497</TotalTime>
  <Words>141</Words>
  <Application>Microsoft Office PowerPoint</Application>
  <PresentationFormat>A3 Paper (297x420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Maysam Saidi</dc:creator>
  <cp:lastModifiedBy>Mirzaee-site</cp:lastModifiedBy>
  <cp:revision>10</cp:revision>
  <dcterms:created xsi:type="dcterms:W3CDTF">2025-07-27T04:50:12Z</dcterms:created>
  <dcterms:modified xsi:type="dcterms:W3CDTF">2025-10-26T07:07:05Z</dcterms:modified>
</cp:coreProperties>
</file>